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84" r:id="rId7"/>
    <p:sldId id="279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29.11.2024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13.12.2023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v1.2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Easy DIY v2.1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899073" y="2216726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A27190-7C3B-5674-41B1-7B647114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3324225"/>
            <a:ext cx="3123586" cy="27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4271C4-9329-37D2-A51B-E525ACCE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9" y="3268821"/>
            <a:ext cx="3198009" cy="2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309411" y="2250525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241619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unten.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 J2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Hohlbuchse (J2)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DB57C8-B9C9-CE16-0E15-F308AED75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8"/>
          <a:stretch/>
        </p:blipFill>
        <p:spPr>
          <a:xfrm>
            <a:off x="910114" y="3619044"/>
            <a:ext cx="4266871" cy="243665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3270DABB-A820-C472-7BA1-4291E590C425}"/>
              </a:ext>
            </a:extLst>
          </p:cNvPr>
          <p:cNvSpPr/>
          <p:nvPr/>
        </p:nvSpPr>
        <p:spPr>
          <a:xfrm>
            <a:off x="3010091" y="4132015"/>
            <a:ext cx="1486386" cy="123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661888" y="2286244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4BF1FC2-0AD4-5C24-3FD8-68AFB2F5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833" y="3972843"/>
            <a:ext cx="1983589" cy="162049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7597422" y="1979551"/>
            <a:ext cx="1547772" cy="1813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Rückseite her – z.B. wenn ein Unterputznetzteil hinter der Uhr verwendet wird.</a:t>
            </a:r>
          </a:p>
        </p:txBody>
      </p:sp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8A424CF-2578-8D15-78D3-4598329D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207439" y="2209718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B0A9DD-60F5-C27E-3F21-7A3A9FC5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90" y="3614837"/>
            <a:ext cx="2295845" cy="2400635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C25C35D-50EF-E082-B3A1-4F3DE8CE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9" y="365125"/>
            <a:ext cx="2103982" cy="2113473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267825" y="2027683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98671" y="211455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6EAE65-8858-F9D5-9877-7F01659B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20250" y="2216726"/>
            <a:ext cx="512041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31EF91-20CB-19C1-8CFC-76390E3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78598"/>
            <a:ext cx="5755735" cy="369836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B8B02A-BD39-95AE-CB1D-F087811C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1" y="3445776"/>
            <a:ext cx="3349193" cy="27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1D534-E066-22AB-106C-56ACD1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75" y="1671947"/>
            <a:ext cx="4513900" cy="4505016"/>
          </a:xfrm>
          <a:prstGeom prst="rect">
            <a:avLst/>
          </a:prstGeom>
        </p:spPr>
      </p:pic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B2900A-A94E-A701-E2FE-E8C8E72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690688"/>
            <a:ext cx="4622800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/>
              <a:t>zytQuadrat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F8FE2B-7A05-D8C2-40CD-4E590A2F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E80FDB-3627-C500-FF9C-C20C1CD2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</a:t>
            </a:r>
            <a:r>
              <a:rPr lang="de-CH" sz="1600" dirty="0" err="1"/>
              <a:t>Buchsenleiste</a:t>
            </a:r>
            <a:r>
              <a:rPr lang="de-CH" sz="1600" dirty="0"/>
              <a:t>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Stiftleiste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r>
              <a:rPr lang="de-CH" sz="16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r>
              <a:rPr lang="de-CH" sz="1600" dirty="0"/>
              <a:t>1x Stiftleiste zu USB-C Buchse</a:t>
            </a:r>
          </a:p>
          <a:p>
            <a:r>
              <a:rPr lang="de-CH" sz="1600" dirty="0"/>
              <a:t>4m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600" dirty="0"/>
              <a:t>17x Einschlaghülsen Kunststoff inkl.</a:t>
            </a:r>
          </a:p>
          <a:p>
            <a:pPr lvl="1"/>
            <a:r>
              <a:rPr lang="de-CH" sz="1600" dirty="0"/>
              <a:t>17x Schrauben inkl.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oder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9x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(optional)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DB8D69D-78FD-587A-9F84-12FDB30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8862" y="3883242"/>
            <a:ext cx="2396881" cy="236994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51581E9-5C94-E929-9B06-4AEFF4E8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11" y="3864320"/>
            <a:ext cx="2147833" cy="24077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04D3F2-E970-B514-E0C7-43F72AB2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9" y="3864321"/>
            <a:ext cx="2004599" cy="2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1FBD2E-BB06-8D50-F5A3-05FEDCA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F7DBFE-1D2D-CF32-6728-63E4CA3B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EA758F6-2F33-A210-8AFA-A1E7097B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75" y="3469522"/>
            <a:ext cx="2419688" cy="16766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4EEBEF-0A8E-08DC-FB4C-B2B4CF36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052222"/>
            <a:ext cx="2755452" cy="2304128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ABC891A-FD5C-97C8-1FFD-3DF6FD64BA07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8197" y="3403542"/>
            <a:ext cx="3448531" cy="2381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Q6, ansonsten muss in den Admin-Einstellungen die Position der </a:t>
            </a:r>
            <a:r>
              <a:rPr lang="de-CH" b="1" dirty="0" err="1"/>
              <a:t>Photodiode</a:t>
            </a:r>
            <a:r>
              <a:rPr lang="de-CH" b="1" dirty="0"/>
              <a:t>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C8DBE65-B32C-611A-1CC9-BA9D9D62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AFAA18A-7906-2B8A-1806-1F11A29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105" y="4311047"/>
            <a:ext cx="212437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2BBA0CA-8C57-5F5F-25A7-144385E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0" y="3421623"/>
            <a:ext cx="3017416" cy="275534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886</Words>
  <Application>Microsoft Office PowerPoint</Application>
  <PresentationFormat>Breitbild</PresentationFormat>
  <Paragraphs>186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v1.2</vt:lpstr>
      <vt:lpstr>Herzlichen Glückwunsch zur zytQuadrat Wortuhr!</vt:lpstr>
      <vt:lpstr>Lieferumfang</vt:lpstr>
      <vt:lpstr>Platine – LEDs D3~13</vt:lpstr>
      <vt:lpstr>Platine – LEDs D1~2 &amp; D14~15</vt:lpstr>
      <vt:lpstr>Platine – Infrarotempfänger U1~22</vt:lpstr>
      <vt:lpstr>Platine – Phototransistor Q1~22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 J2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92</cp:revision>
  <dcterms:created xsi:type="dcterms:W3CDTF">2023-05-29T19:13:19Z</dcterms:created>
  <dcterms:modified xsi:type="dcterms:W3CDTF">2024-11-29T18:27:26Z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